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478C-84D2-4EA8-96C6-00C866B474F0}" type="datetimeFigureOut">
              <a:rPr lang="es-ES" smtClean="0"/>
              <a:t>30/03/2012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411-826F-46F7-BEFE-F889323BBBC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478C-84D2-4EA8-96C6-00C866B474F0}" type="datetimeFigureOut">
              <a:rPr lang="es-ES" smtClean="0"/>
              <a:t>30/03/2012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411-826F-46F7-BEFE-F889323BBBC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478C-84D2-4EA8-96C6-00C866B474F0}" type="datetimeFigureOut">
              <a:rPr lang="es-ES" smtClean="0"/>
              <a:t>30/03/2012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411-826F-46F7-BEFE-F889323BBBC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478C-84D2-4EA8-96C6-00C866B474F0}" type="datetimeFigureOut">
              <a:rPr lang="es-ES" smtClean="0"/>
              <a:t>30/03/2012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411-826F-46F7-BEFE-F889323BBBC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478C-84D2-4EA8-96C6-00C866B474F0}" type="datetimeFigureOut">
              <a:rPr lang="es-ES" smtClean="0"/>
              <a:t>30/03/2012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411-826F-46F7-BEFE-F889323BBBC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478C-84D2-4EA8-96C6-00C866B474F0}" type="datetimeFigureOut">
              <a:rPr lang="es-ES" smtClean="0"/>
              <a:t>30/03/2012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411-826F-46F7-BEFE-F889323BBBC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478C-84D2-4EA8-96C6-00C866B474F0}" type="datetimeFigureOut">
              <a:rPr lang="es-ES" smtClean="0"/>
              <a:t>30/03/2012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411-826F-46F7-BEFE-F889323BBBC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478C-84D2-4EA8-96C6-00C866B474F0}" type="datetimeFigureOut">
              <a:rPr lang="es-ES" smtClean="0"/>
              <a:t>30/03/2012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411-826F-46F7-BEFE-F889323BBBC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478C-84D2-4EA8-96C6-00C866B474F0}" type="datetimeFigureOut">
              <a:rPr lang="es-ES" smtClean="0"/>
              <a:t>30/03/2012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411-826F-46F7-BEFE-F889323BBBC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478C-84D2-4EA8-96C6-00C866B474F0}" type="datetimeFigureOut">
              <a:rPr lang="es-ES" smtClean="0"/>
              <a:t>30/03/2012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411-826F-46F7-BEFE-F889323BBBC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478C-84D2-4EA8-96C6-00C866B474F0}" type="datetimeFigureOut">
              <a:rPr lang="es-ES" smtClean="0"/>
              <a:t>30/03/2012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59411-826F-46F7-BEFE-F889323BBBC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B478C-84D2-4EA8-96C6-00C866B474F0}" type="datetimeFigureOut">
              <a:rPr lang="es-ES" smtClean="0"/>
              <a:t>30/03/2012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59411-826F-46F7-BEFE-F889323BBBC2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 Grupo"/>
          <p:cNvGrpSpPr/>
          <p:nvPr/>
        </p:nvGrpSpPr>
        <p:grpSpPr>
          <a:xfrm>
            <a:off x="-71470" y="-24"/>
            <a:ext cx="9322543" cy="6858025"/>
            <a:chOff x="-71470" y="-24"/>
            <a:chExt cx="9322543" cy="6858025"/>
          </a:xfrm>
        </p:grpSpPr>
        <p:pic>
          <p:nvPicPr>
            <p:cNvPr id="1026" name="Picture 2" descr="http://www.bestfreewebresources.com/wp-content/uploads/2012/01/android-wallpaper-19.jpg"/>
            <p:cNvPicPr>
              <a:picLocks noChangeAspect="1" noChangeArrowheads="1"/>
            </p:cNvPicPr>
            <p:nvPr/>
          </p:nvPicPr>
          <p:blipFill>
            <a:blip r:embed="rId2"/>
            <a:srcRect t="17211" r="-161"/>
            <a:stretch>
              <a:fillRect/>
            </a:stretch>
          </p:blipFill>
          <p:spPr bwMode="auto">
            <a:xfrm>
              <a:off x="-71470" y="1"/>
              <a:ext cx="9317934" cy="6858000"/>
            </a:xfrm>
            <a:prstGeom prst="rect">
              <a:avLst/>
            </a:prstGeom>
            <a:noFill/>
          </p:spPr>
        </p:pic>
        <p:sp>
          <p:nvSpPr>
            <p:cNvPr id="5" name="4 Rectángulo"/>
            <p:cNvSpPr/>
            <p:nvPr/>
          </p:nvSpPr>
          <p:spPr>
            <a:xfrm>
              <a:off x="2643174" y="-24"/>
              <a:ext cx="6607899" cy="255454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es-ES" sz="8000" b="1" spc="150" dirty="0" smtClean="0">
                  <a:ln w="11430"/>
                  <a:solidFill>
                    <a:srgbClr val="F8F8F8"/>
                  </a:solidFill>
                  <a:effectLst>
                    <a:glow rad="139700">
                      <a:schemeClr val="accent4">
                        <a:satMod val="175000"/>
                        <a:alpha val="40000"/>
                      </a:schemeClr>
                    </a:glow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Bienvenidos a </a:t>
              </a:r>
            </a:p>
            <a:p>
              <a:pPr algn="ctr"/>
              <a:r>
                <a:rPr lang="es-ES" sz="8000" b="1" spc="150" dirty="0" err="1" smtClean="0">
                  <a:ln w="11430"/>
                  <a:solidFill>
                    <a:srgbClr val="F8F8F8"/>
                  </a:solidFill>
                  <a:effectLst>
                    <a:glow rad="139700">
                      <a:schemeClr val="accent4">
                        <a:satMod val="175000"/>
                        <a:alpha val="40000"/>
                      </a:schemeClr>
                    </a:glow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TicadmIII</a:t>
              </a:r>
              <a:endParaRPr lang="es-ES" sz="8000" b="1" spc="150" dirty="0">
                <a:ln w="11430"/>
                <a:solidFill>
                  <a:srgbClr val="F8F8F8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5072034" y="5214950"/>
              <a:ext cx="407196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r"/>
              <a:r>
                <a:rPr lang="es-ES" sz="2000" b="1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Integrantes:</a:t>
              </a:r>
            </a:p>
            <a:p>
              <a:pPr algn="r"/>
              <a:r>
                <a:rPr lang="es-ES" sz="2000" b="1" spc="150" dirty="0" err="1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Glendys</a:t>
              </a:r>
              <a:r>
                <a:rPr lang="es-ES" sz="2000" b="1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 Pérez CI 20.</a:t>
              </a:r>
            </a:p>
            <a:p>
              <a:pPr algn="r"/>
              <a:r>
                <a:rPr lang="es-ES" sz="2000" b="1" spc="150" dirty="0" err="1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Daniuska</a:t>
              </a:r>
              <a:r>
                <a:rPr lang="es-ES" sz="2000" b="1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 Salazar CI 20.410.307</a:t>
              </a:r>
            </a:p>
            <a:p>
              <a:pPr algn="r"/>
              <a:r>
                <a:rPr lang="es-ES" sz="2000" b="1" spc="150" dirty="0" err="1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Naiby</a:t>
              </a:r>
              <a:r>
                <a:rPr lang="es-ES" sz="2000" b="1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 Zapata CI 20.745.336</a:t>
              </a:r>
              <a:endParaRPr lang="es-ES" sz="2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18</Words>
  <Application>Microsoft Office PowerPoint</Application>
  <PresentationFormat>Presentación en pantalla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Dinorah</dc:creator>
  <cp:lastModifiedBy>Dinorah</cp:lastModifiedBy>
  <cp:revision>4</cp:revision>
  <dcterms:created xsi:type="dcterms:W3CDTF">2012-03-30T06:31:00Z</dcterms:created>
  <dcterms:modified xsi:type="dcterms:W3CDTF">2012-03-30T07:06:56Z</dcterms:modified>
</cp:coreProperties>
</file>